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  <p:sldId id="257" r:id="rId15"/>
    <p:sldId id="258" r:id="rId16"/>
    <p:sldId id="259" r:id="rId1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2025-03-10T12:11:03Z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